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87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521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156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89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30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161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28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8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53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32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F28B-0208-4912-BEAD-817E35D46127}" type="datetimeFigureOut">
              <a:rPr lang="is-IS" smtClean="0"/>
              <a:t>10.4.2019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69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heilahristingur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72400" cy="1296143"/>
          </a:xfrm>
        </p:spPr>
        <p:txBody>
          <a:bodyPr/>
          <a:lstStyle/>
          <a:p>
            <a:r>
              <a:rPr lang="en-US" altLang="is-IS" b="1" dirty="0" err="1">
                <a:solidFill>
                  <a:srgbClr val="333399"/>
                </a:solidFill>
              </a:rPr>
              <a:t>Velkomin</a:t>
            </a:r>
            <a:r>
              <a:rPr lang="en-US" altLang="is-IS" b="1" dirty="0">
                <a:solidFill>
                  <a:srgbClr val="333399"/>
                </a:solidFill>
              </a:rPr>
              <a:t> á </a:t>
            </a:r>
            <a:r>
              <a:rPr lang="en-US" altLang="is-IS" b="1" dirty="0" err="1" smtClean="0">
                <a:solidFill>
                  <a:srgbClr val="333399"/>
                </a:solidFill>
              </a:rPr>
              <a:t>Borgarbókasafnið</a:t>
            </a:r>
            <a:r>
              <a:rPr lang="en-US" altLang="is-IS" dirty="0" smtClean="0"/>
              <a:t> </a:t>
            </a:r>
            <a:endParaRPr lang="is-I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0382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:\MOF_BADA\Ljósmyndir BBS\2015\myndir úr Grófinni\IMG_037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5458"/>
            <a:ext cx="4572000" cy="4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xfrm>
            <a:off x="4044498" y="-243408"/>
            <a:ext cx="338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Heilahristingur</a:t>
            </a:r>
            <a:r>
              <a:rPr lang="is-IS" sz="2800" b="1" dirty="0" smtClean="0"/>
              <a:t/>
            </a:r>
            <a:br>
              <a:rPr lang="is-IS" sz="2800" b="1" dirty="0" smtClean="0"/>
            </a:br>
            <a:r>
              <a:rPr lang="is-IS" sz="2800" b="1" dirty="0" smtClean="0"/>
              <a:t>Heimanámsaðstoð </a:t>
            </a:r>
            <a:endParaRPr lang="is-IS" sz="2800" b="1" dirty="0"/>
          </a:p>
          <a:p>
            <a:endParaRPr lang="is-IS" dirty="0"/>
          </a:p>
        </p:txBody>
      </p:sp>
      <p:pic>
        <p:nvPicPr>
          <p:cNvPr id="5" name="Picture 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317"/>
            <a:ext cx="2349182" cy="16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5" y="2870599"/>
            <a:ext cx="2952328" cy="235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4070073" y="1484784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Borgarbókasafnið Kringlunni</a:t>
            </a:r>
          </a:p>
          <a:p>
            <a:r>
              <a:rPr lang="is-IS" sz="2400" dirty="0" smtClean="0"/>
              <a:t>mánudagar </a:t>
            </a:r>
            <a:r>
              <a:rPr lang="is-IS" sz="2400" dirty="0"/>
              <a:t>kl. </a:t>
            </a:r>
            <a:r>
              <a:rPr lang="is-IS" sz="2400" dirty="0" smtClean="0"/>
              <a:t>14.00 - 15.30</a:t>
            </a:r>
          </a:p>
          <a:p>
            <a:r>
              <a:rPr lang="is-IS" sz="2400" dirty="0"/>
              <a:t>4. – 10. bekkur</a:t>
            </a:r>
          </a:p>
          <a:p>
            <a:r>
              <a:rPr lang="is-IS" sz="2400" dirty="0"/>
              <a:t/>
            </a:r>
            <a:br>
              <a:rPr lang="is-IS" sz="2400" dirty="0"/>
            </a:br>
            <a:r>
              <a:rPr lang="is-IS" sz="2400" b="1" dirty="0" smtClean="0"/>
              <a:t>Borgarbókasafnið Gerðubergi </a:t>
            </a:r>
            <a:r>
              <a:rPr lang="is-IS" sz="2400" dirty="0" smtClean="0"/>
              <a:t>mánudaga og miðvikudaga</a:t>
            </a:r>
            <a:r>
              <a:rPr lang="is-IS" sz="2400" b="1" dirty="0" smtClean="0"/>
              <a:t/>
            </a:r>
            <a:br>
              <a:rPr lang="is-IS" sz="2400" b="1" dirty="0" smtClean="0"/>
            </a:br>
            <a:r>
              <a:rPr lang="is-IS" sz="2400" dirty="0" smtClean="0"/>
              <a:t>kl</a:t>
            </a:r>
            <a:r>
              <a:rPr lang="is-IS" sz="2400" dirty="0"/>
              <a:t>. </a:t>
            </a:r>
            <a:r>
              <a:rPr lang="is-IS" sz="2400" dirty="0" smtClean="0"/>
              <a:t>14.00 - 15.30</a:t>
            </a:r>
          </a:p>
          <a:p>
            <a:r>
              <a:rPr lang="is-IS" sz="2400" dirty="0" smtClean="0"/>
              <a:t>4. – </a:t>
            </a:r>
            <a:r>
              <a:rPr lang="is-IS" sz="2400" dirty="0"/>
              <a:t>7</a:t>
            </a:r>
            <a:r>
              <a:rPr lang="is-IS" sz="2400" dirty="0" smtClean="0"/>
              <a:t>. bekkur</a:t>
            </a:r>
            <a:endParaRPr lang="is-IS" sz="2400" dirty="0"/>
          </a:p>
          <a:p>
            <a:r>
              <a:rPr lang="is-IS" sz="2400" dirty="0" smtClean="0"/>
              <a:t> </a:t>
            </a:r>
          </a:p>
          <a:p>
            <a:r>
              <a:rPr lang="is-IS" sz="2400" b="1" dirty="0" smtClean="0"/>
              <a:t>Borgarbókasafnið Árbæ</a:t>
            </a:r>
          </a:p>
          <a:p>
            <a:r>
              <a:rPr lang="is-IS" sz="2400" dirty="0" smtClean="0"/>
              <a:t>fimmtudaga kl. 14.15 – 15.15</a:t>
            </a:r>
            <a:br>
              <a:rPr lang="is-IS" sz="2400" dirty="0" smtClean="0"/>
            </a:br>
            <a:r>
              <a:rPr lang="is-IS" sz="2400" dirty="0" smtClean="0"/>
              <a:t>4. – 10. bekkur</a:t>
            </a:r>
          </a:p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79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altLang="is-IS" sz="3600" dirty="0" smtClean="0"/>
              <a:t>Borgarbókasafnið </a:t>
            </a:r>
            <a:r>
              <a:rPr lang="is-IS" altLang="is-IS" sz="3600" dirty="0"/>
              <a:t>um alla borg</a:t>
            </a:r>
            <a:br>
              <a:rPr lang="is-IS" altLang="is-IS" sz="3600" dirty="0"/>
            </a:br>
            <a:r>
              <a:rPr lang="is-IS" altLang="is-IS" sz="3200" dirty="0"/>
              <a:t>fyrir alla!</a:t>
            </a:r>
            <a:endParaRPr lang="is-IS" sz="3200" dirty="0"/>
          </a:p>
        </p:txBody>
      </p:sp>
      <p:pic>
        <p:nvPicPr>
          <p:cNvPr id="5" name="Picture 6" descr="sofn_bilar_rettast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2060848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12160" y="2060848"/>
            <a:ext cx="251785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Árbæ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Gerðubergi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Grófinni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Kringlunni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Sólheimum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Spönginni</a:t>
            </a:r>
            <a:endParaRPr lang="is-IS" altLang="is-I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altLang="is-IS" sz="2400" dirty="0" smtClean="0"/>
          </a:p>
          <a:p>
            <a:pPr algn="l"/>
            <a:endParaRPr lang="is-IS" alt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422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1" dirty="0" smtClean="0"/>
              <a:t>Höfðingi</a:t>
            </a:r>
            <a:br>
              <a:rPr lang="is-IS" b="1" dirty="0" smtClean="0"/>
            </a:br>
            <a:r>
              <a:rPr lang="is-IS" sz="3100" dirty="0" smtClean="0"/>
              <a:t>Bókabíllinn</a:t>
            </a:r>
            <a:endParaRPr lang="is-IS" sz="3100" dirty="0"/>
          </a:p>
        </p:txBody>
      </p:sp>
      <p:pic>
        <p:nvPicPr>
          <p:cNvPr id="4" name="Picture 6" descr="DSCF1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er hægt …</a:t>
            </a:r>
            <a:r>
              <a:rPr lang="is-IS" altLang="is-IS" b="1" dirty="0"/>
              <a:t/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6" name="Undirtitill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is-IS" altLang="is-IS" b="1" dirty="0" smtClean="0"/>
              <a:t>... að fá að láni</a:t>
            </a:r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bækur</a:t>
            </a:r>
            <a:r>
              <a:rPr lang="is-IS" altLang="is-IS" dirty="0"/>
              <a:t>, kvikmyndir, tónlist, </a:t>
            </a:r>
            <a:r>
              <a:rPr lang="is-IS" altLang="is-IS" dirty="0" smtClean="0"/>
              <a:t>	tímarit</a:t>
            </a:r>
          </a:p>
          <a:p>
            <a:pPr marL="0" indent="0" algn="l">
              <a:buNone/>
            </a:pPr>
            <a:endParaRPr lang="is-IS" altLang="is-IS" dirty="0" smtClean="0"/>
          </a:p>
          <a:p>
            <a:pPr algn="l"/>
            <a:r>
              <a:rPr lang="is-IS" altLang="is-IS" b="1" dirty="0" smtClean="0"/>
              <a:t>… að lesa</a:t>
            </a:r>
            <a:r>
              <a:rPr lang="is-IS" altLang="is-IS" dirty="0"/>
              <a:t/>
            </a:r>
            <a:br>
              <a:rPr lang="is-IS" altLang="is-IS" dirty="0"/>
            </a:br>
            <a:r>
              <a:rPr lang="is-IS" altLang="is-IS" dirty="0" smtClean="0"/>
              <a:t>	bækur, dagblöð </a:t>
            </a:r>
            <a:r>
              <a:rPr lang="is-IS" altLang="is-IS" dirty="0"/>
              <a:t>og </a:t>
            </a:r>
            <a:r>
              <a:rPr lang="is-IS" altLang="is-IS" dirty="0" smtClean="0"/>
              <a:t>tímarit   </a:t>
            </a:r>
            <a:r>
              <a:rPr lang="is-IS" altLang="is-IS" dirty="0"/>
              <a:t/>
            </a:r>
            <a:br>
              <a:rPr lang="is-IS" altLang="is-IS" dirty="0"/>
            </a:br>
            <a:endParaRPr lang="is-I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257702" cy="29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70064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</a:t>
            </a:r>
            <a:r>
              <a:rPr lang="is-IS" altLang="is-IS" b="1" dirty="0"/>
              <a:t>er hægt …</a:t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88840"/>
            <a:ext cx="4536504" cy="3484984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is-IS" dirty="0" smtClean="0"/>
          </a:p>
          <a:p>
            <a:pPr algn="l"/>
            <a:r>
              <a:rPr lang="is-IS" altLang="is-IS" b="1" dirty="0"/>
              <a:t>...að mæta </a:t>
            </a:r>
            <a:r>
              <a:rPr lang="is-IS" altLang="is-IS" b="1" dirty="0" smtClean="0"/>
              <a:t>	</a:t>
            </a:r>
            <a:endParaRPr lang="is-IS" altLang="is-IS" b="1" dirty="0"/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á </a:t>
            </a:r>
            <a:r>
              <a:rPr lang="is-IS" altLang="is-IS" dirty="0"/>
              <a:t>viðburði</a:t>
            </a:r>
            <a:br>
              <a:rPr lang="is-IS" altLang="is-IS" dirty="0"/>
            </a:br>
            <a:endParaRPr lang="is-IS" dirty="0"/>
          </a:p>
          <a:p>
            <a:pPr algn="l">
              <a:defRPr/>
            </a:pPr>
            <a:r>
              <a:rPr lang="is-IS" dirty="0" smtClean="0"/>
              <a:t>... að fara </a:t>
            </a:r>
            <a:r>
              <a:rPr lang="is-IS" dirty="0"/>
              <a:t>á netið</a:t>
            </a:r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  <a:p>
            <a:pPr algn="l"/>
            <a:endParaRPr lang="is-IS" dirty="0"/>
          </a:p>
        </p:txBody>
      </p:sp>
      <p:pic>
        <p:nvPicPr>
          <p:cNvPr id="3074" name="Picture 2" descr="S:\MOF_BADA\Ljósmyndir BBS\2014\2014-04-10-skal af ljodum sigurbjorg thrastar\IMG_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18112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8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Ljósmyndir BBS\Bækur\Baekur17.2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2972" cy="508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 smtClean="0"/>
              <a:t>Barnabækur</a:t>
            </a:r>
            <a:endParaRPr lang="is-IS" sz="3600" b="1" dirty="0"/>
          </a:p>
        </p:txBody>
      </p:sp>
      <p:pic>
        <p:nvPicPr>
          <p:cNvPr id="5" name="Picture 2" descr="S:\Starfsmenn\Hólmfríður\Fjölmenning\IMG_69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196752"/>
            <a:ext cx="5832648" cy="44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Útlánstími:</a:t>
            </a:r>
            <a:endParaRPr lang="is-IS" b="1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14952"/>
            <a:ext cx="5050904" cy="35302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Bækur – 30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Tónlist – 14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Kvikmyndir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 err="1" smtClean="0"/>
              <a:t>DVD</a:t>
            </a:r>
            <a:r>
              <a:rPr lang="is-IS" altLang="is-IS" dirty="0" smtClean="0"/>
              <a:t> 7 dagar</a:t>
            </a:r>
            <a:br>
              <a:rPr lang="is-IS" altLang="is-IS" dirty="0" smtClean="0"/>
            </a:br>
            <a:endParaRPr lang="is-IS" altLang="is-IS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 smtClean="0"/>
              <a:t>Hægt </a:t>
            </a:r>
            <a:r>
              <a:rPr lang="is-IS" altLang="is-IS" b="1" dirty="0"/>
              <a:t>að endurnýja </a:t>
            </a:r>
            <a:r>
              <a:rPr lang="is-IS" altLang="is-IS" b="1" dirty="0" smtClean="0"/>
              <a:t>2x</a:t>
            </a:r>
            <a:endParaRPr lang="is-IS" altLang="is-IS" b="1" dirty="0"/>
          </a:p>
          <a:p>
            <a:endParaRPr lang="is-IS" b="1" dirty="0"/>
          </a:p>
        </p:txBody>
      </p:sp>
      <p:pic>
        <p:nvPicPr>
          <p:cNvPr id="6" name="Picture 2" descr="S:\Ljósmyndir BBS\Bækur\Picture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83" y="2060848"/>
            <a:ext cx="3915287" cy="29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5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Hvað kostar?</a:t>
            </a: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77301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Skírteini: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 smtClean="0">
                <a:solidFill>
                  <a:schemeClr val="tx1"/>
                </a:solidFill>
              </a:rPr>
              <a:t>2100 </a:t>
            </a:r>
            <a:r>
              <a:rPr lang="is-IS" altLang="is-IS" sz="2400" dirty="0">
                <a:solidFill>
                  <a:schemeClr val="tx1"/>
                </a:solidFill>
              </a:rPr>
              <a:t>kr. á ári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Tölvur: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 smtClean="0">
                <a:solidFill>
                  <a:schemeClr val="tx1"/>
                </a:solidFill>
              </a:rPr>
              <a:t>15 </a:t>
            </a:r>
            <a:r>
              <a:rPr lang="is-IS" altLang="is-IS" sz="2400" dirty="0">
                <a:solidFill>
                  <a:schemeClr val="tx1"/>
                </a:solidFill>
              </a:rPr>
              <a:t>mín. – </a:t>
            </a:r>
            <a:r>
              <a:rPr lang="is-IS" altLang="is-IS" sz="2400" dirty="0" smtClean="0">
                <a:solidFill>
                  <a:schemeClr val="tx1"/>
                </a:solidFill>
              </a:rPr>
              <a:t>100 </a:t>
            </a:r>
            <a:r>
              <a:rPr lang="is-IS" altLang="is-IS" sz="2400" dirty="0">
                <a:solidFill>
                  <a:schemeClr val="tx1"/>
                </a:solidFill>
              </a:rPr>
              <a:t>kr., </a:t>
            </a:r>
            <a:r>
              <a:rPr lang="is-IS" altLang="is-IS" sz="2400" dirty="0" smtClean="0">
                <a:solidFill>
                  <a:schemeClr val="tx1"/>
                </a:solidFill>
              </a:rPr>
              <a:t>30 </a:t>
            </a:r>
            <a:r>
              <a:rPr lang="is-IS" altLang="is-IS" sz="2400" dirty="0">
                <a:solidFill>
                  <a:schemeClr val="tx1"/>
                </a:solidFill>
              </a:rPr>
              <a:t>mín. – </a:t>
            </a:r>
            <a:r>
              <a:rPr lang="is-IS" altLang="is-IS" sz="2400" dirty="0" smtClean="0">
                <a:solidFill>
                  <a:schemeClr val="tx1"/>
                </a:solidFill>
              </a:rPr>
              <a:t>200 </a:t>
            </a:r>
            <a:r>
              <a:rPr lang="is-IS" altLang="is-IS" sz="2400" dirty="0">
                <a:solidFill>
                  <a:schemeClr val="tx1"/>
                </a:solidFill>
              </a:rPr>
              <a:t>kr.</a:t>
            </a:r>
          </a:p>
          <a:p>
            <a:pPr algn="l"/>
            <a:endParaRPr lang="is-IS" altLang="is-I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Sektir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>
                <a:solidFill>
                  <a:schemeClr val="tx1"/>
                </a:solidFill>
              </a:rPr>
              <a:t>(ef skilað er of seint):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Bók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Tónlist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Kvikmynd (</a:t>
            </a:r>
            <a:r>
              <a:rPr lang="is-IS" altLang="is-IS" sz="2400" dirty="0" err="1">
                <a:solidFill>
                  <a:schemeClr val="tx1"/>
                </a:solidFill>
              </a:rPr>
              <a:t>dvd</a:t>
            </a:r>
            <a:r>
              <a:rPr lang="is-IS" altLang="is-IS" sz="2400" dirty="0">
                <a:solidFill>
                  <a:schemeClr val="tx1"/>
                </a:solidFill>
              </a:rPr>
              <a:t>/vídeó) – </a:t>
            </a:r>
            <a:r>
              <a:rPr lang="is-IS" altLang="is-IS" sz="2400" dirty="0" smtClean="0">
                <a:solidFill>
                  <a:schemeClr val="tx1"/>
                </a:solidFill>
              </a:rPr>
              <a:t>500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endParaRPr lang="is-IS" altLang="is-IS" dirty="0">
              <a:solidFill>
                <a:schemeClr val="tx1"/>
              </a:solidFill>
            </a:endParaRPr>
          </a:p>
          <a:p>
            <a:pPr algn="l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241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is-IS" altLang="is-IS" b="1" dirty="0"/>
              <a:t>Söguhringur </a:t>
            </a:r>
            <a:r>
              <a:rPr lang="is-IS" altLang="is-IS" b="1" dirty="0" smtClean="0"/>
              <a:t>kvenna</a:t>
            </a:r>
            <a:r>
              <a:rPr lang="is-IS" altLang="is-IS" b="1" smtClean="0"/>
              <a:t/>
            </a:r>
            <a:br>
              <a:rPr lang="is-IS" altLang="is-IS" b="1" smtClean="0"/>
            </a:br>
            <a:endParaRPr lang="is-IS" sz="3100" dirty="0"/>
          </a:p>
        </p:txBody>
      </p:sp>
      <p:pic>
        <p:nvPicPr>
          <p:cNvPr id="5" name="Picture 6" descr="sög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1700808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Verkefni\Fjölmennning\Söguhringur kvenna\Kaffi-tár listaverk\Myndir af verkinu\Heildarmy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947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1979712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/>
              <a:t>Heitt á könnunni, spjall og sköpun.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 smtClean="0"/>
              <a:t>Börn hjartanlega velkomin</a:t>
            </a:r>
            <a:r>
              <a:rPr lang="is-IS" altLang="is-IS" sz="2400" b="1" dirty="0"/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0056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xfrm>
            <a:off x="422216" y="221432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2800" b="1" dirty="0" smtClean="0">
                <a:solidFill>
                  <a:srgbClr val="A50021"/>
                </a:solidFill>
                <a:latin typeface="Arial Rounded MT Bold" pitchFamily="34" charset="0"/>
              </a:rPr>
              <a:t>Fjölskyldustundir </a:t>
            </a:r>
            <a:endParaRPr lang="is-IS" altLang="is-IS" sz="2800" b="1" dirty="0">
              <a:solidFill>
                <a:srgbClr val="A50021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sz="2800" b="1" dirty="0">
                <a:solidFill>
                  <a:srgbClr val="A50021"/>
                </a:solidFill>
                <a:latin typeface="Arial Rounded MT Bold" pitchFamily="34" charset="0"/>
              </a:rPr>
              <a:t>á bókasafninu</a:t>
            </a:r>
            <a:endParaRPr lang="is-IS" altLang="is-IS" sz="2800" dirty="0">
              <a:latin typeface="Arial" charset="0"/>
            </a:endParaRPr>
          </a:p>
        </p:txBody>
      </p:sp>
      <p:pic>
        <p:nvPicPr>
          <p:cNvPr id="5" name="Picture 177" descr="Bælurogdukku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003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ðgengill efnis 5"/>
          <p:cNvSpPr>
            <a:spLocks noGrp="1"/>
          </p:cNvSpPr>
          <p:nvPr>
            <p:ph idx="1"/>
          </p:nvPr>
        </p:nvSpPr>
        <p:spPr>
          <a:xfrm>
            <a:off x="251520" y="2060848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1800" noProof="1">
                <a:solidFill>
                  <a:srgbClr val="FF6600"/>
                </a:solidFill>
                <a:latin typeface="Arial Rounded MT Bold" pitchFamily="34" charset="0"/>
              </a:rPr>
              <a:t>Š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eimų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susitikimai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miesto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bibliotekoje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7" name="Rétthyrningur 6"/>
          <p:cNvSpPr/>
          <p:nvPr/>
        </p:nvSpPr>
        <p:spPr>
          <a:xfrm>
            <a:off x="342208" y="2453548"/>
            <a:ext cx="349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Family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mornings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at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the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library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9" name="Rétthyrningur 8"/>
          <p:cNvSpPr/>
          <p:nvPr/>
        </p:nvSpPr>
        <p:spPr>
          <a:xfrm>
            <a:off x="34712" y="2887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CC00CC"/>
                </a:solidFill>
                <a:latin typeface="Arial Rounded MT Bold" pitchFamily="34" charset="0"/>
              </a:rPr>
              <a:t>C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hương trình buổi sáng </a:t>
            </a: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cho</a:t>
            </a:r>
            <a:endParaRPr lang="is-IS" altLang="is-IS" b="1" dirty="0" smtClean="0">
              <a:solidFill>
                <a:srgbClr val="CC00CC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 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gia đình tại thư viện</a:t>
            </a:r>
            <a:endParaRPr lang="is-IS" altLang="is-IS" sz="2800" dirty="0">
              <a:latin typeface="Arial" charset="0"/>
            </a:endParaRPr>
          </a:p>
        </p:txBody>
      </p:sp>
      <p:sp>
        <p:nvSpPr>
          <p:cNvPr id="10" name="Rétthyrningur 9"/>
          <p:cNvSpPr/>
          <p:nvPr/>
        </p:nvSpPr>
        <p:spPr>
          <a:xfrm>
            <a:off x="298327" y="3534189"/>
            <a:ext cx="2781211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Утренние встречи для </a:t>
            </a:r>
            <a:endParaRPr lang="is-IS" altLang="is-IS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 smtClean="0">
                <a:solidFill>
                  <a:srgbClr val="FF0000"/>
                </a:solidFill>
                <a:latin typeface="Arial Rounded MT Bold" pitchFamily="34" charset="0"/>
              </a:rPr>
              <a:t>всей </a:t>
            </a: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семьи !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1" name="Text Box 173"/>
          <p:cNvSpPr txBox="1">
            <a:spLocks noChangeArrowheads="1"/>
          </p:cNvSpPr>
          <p:nvPr/>
        </p:nvSpPr>
        <p:spPr bwMode="auto">
          <a:xfrm>
            <a:off x="1138662" y="4253241"/>
            <a:ext cx="2700337" cy="4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is-IS" sz="1800" b="1" dirty="0">
                <a:solidFill>
                  <a:srgbClr val="FF6600"/>
                </a:solidFill>
                <a:latin typeface="Arial Rounded MT Bold" pitchFamily="34" charset="0"/>
              </a:rPr>
              <a:t>กิจกรรมครอบครัวภาคเช้าที่ห้องสมุด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12" name="Rétthyrningur 11"/>
          <p:cNvSpPr/>
          <p:nvPr/>
        </p:nvSpPr>
        <p:spPr>
          <a:xfrm>
            <a:off x="34712" y="4516300"/>
            <a:ext cx="364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Jutra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sa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porodicom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u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biblioteci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3" name="Rétthyrningur 12"/>
          <p:cNvSpPr/>
          <p:nvPr/>
        </p:nvSpPr>
        <p:spPr>
          <a:xfrm>
            <a:off x="461206" y="486729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Umagang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pang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pamilya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sa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endParaRPr lang="is-IS" altLang="is-IS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b="1" dirty="0" smtClean="0">
                <a:solidFill>
                  <a:srgbClr val="0066FF"/>
                </a:solidFill>
                <a:latin typeface="Arial Rounded MT Bold" pitchFamily="34" charset="0"/>
              </a:rPr>
              <a:t>aklatan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publiko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4" name="Rétthyrningur 13"/>
          <p:cNvSpPr/>
          <p:nvPr/>
        </p:nvSpPr>
        <p:spPr>
          <a:xfrm>
            <a:off x="461206" y="5513622"/>
            <a:ext cx="35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Rodzinne</a:t>
            </a:r>
            <a:r>
              <a:rPr lang="is-IS" altLang="is-IS" b="1" dirty="0">
                <a:solidFill>
                  <a:srgbClr val="FF0000"/>
                </a:solidFill>
                <a:latin typeface="Arial Rounded MT Bold" pitchFamily="34" charset="0"/>
              </a:rPr>
              <a:t> poranki w </a:t>
            </a: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bibliotece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5" name="Rétthyrningur 14"/>
          <p:cNvSpPr/>
          <p:nvPr/>
        </p:nvSpPr>
        <p:spPr>
          <a:xfrm>
            <a:off x="3105724" y="5906002"/>
            <a:ext cx="300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Mañanas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familiares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en la </a:t>
            </a:r>
            <a:endParaRPr lang="is-I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9682"/>
            <a:ext cx="4675173" cy="20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étthyrningur 18"/>
          <p:cNvSpPr/>
          <p:nvPr/>
        </p:nvSpPr>
        <p:spPr>
          <a:xfrm>
            <a:off x="5796136" y="1123168"/>
            <a:ext cx="29523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s-IS" altLang="is-IS" dirty="0"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Grófinni </a:t>
            </a:r>
            <a:r>
              <a:rPr lang="is-IS" altLang="is-IS" sz="1400" b="1" dirty="0" smtClean="0">
                <a:latin typeface="Arial" charset="0"/>
              </a:rPr>
              <a:t> </a:t>
            </a:r>
            <a:br>
              <a:rPr lang="is-IS" altLang="is-IS" sz="1400" b="1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fimmtudaga </a:t>
            </a:r>
            <a:r>
              <a:rPr lang="is-IS" altLang="is-IS" sz="1400" dirty="0">
                <a:latin typeface="Arial" charset="0"/>
              </a:rPr>
              <a:t>kl. 10.30 - 11.30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Spönginni 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þriðjudaga </a:t>
            </a:r>
            <a:r>
              <a:rPr lang="is-IS" altLang="is-IS" sz="1400" dirty="0">
                <a:latin typeface="Arial" charset="0"/>
              </a:rPr>
              <a:t>kl. 14.00 - 15.00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Sólheimum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13.00 - 14.00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Gerðubergi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9.30 - 11.00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Kringlunni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föstudaga </a:t>
            </a:r>
            <a:r>
              <a:rPr lang="is-IS" altLang="is-IS" sz="1400" dirty="0">
                <a:latin typeface="Arial" charset="0"/>
              </a:rPr>
              <a:t>kl. 14.00 - 15.00 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224822614"/>
      </p:ext>
    </p:extLst>
  </p:cSld>
  <p:clrMapOvr>
    <a:masterClrMapping/>
  </p:clrMapOvr>
</p:sld>
</file>

<file path=ppt/theme/theme1.xml><?xml version="1.0" encoding="utf-8"?>
<a:theme xmlns:a="http://schemas.openxmlformats.org/drawingml/2006/main" name="BBS_hvi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BBS_hvitt</Template>
  <TotalTime>68</TotalTime>
  <Words>179</Words>
  <Application>Microsoft Office PowerPoint</Application>
  <PresentationFormat>Sýnt á skjá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Cordia New</vt:lpstr>
      <vt:lpstr>Wingdings</vt:lpstr>
      <vt:lpstr>BBS_hvitt</vt:lpstr>
      <vt:lpstr>Velkomin á Borgarbókasafnið </vt:lpstr>
      <vt:lpstr> Á Borgarbókasafninu er hægt …  </vt:lpstr>
      <vt:lpstr> Á Borgarbókasafninu er hægt …  </vt:lpstr>
      <vt:lpstr>PowerPoint-kynning</vt:lpstr>
      <vt:lpstr>Barnabækur</vt:lpstr>
      <vt:lpstr>Útlánstími:</vt:lpstr>
      <vt:lpstr>Hvað kostar?</vt:lpstr>
      <vt:lpstr>Söguhringur kvenna </vt:lpstr>
      <vt:lpstr>Fjölskyldustundir  á bókasafninu</vt:lpstr>
      <vt:lpstr> Heilahristingur Heimanámsaðstoð  </vt:lpstr>
      <vt:lpstr>Borgarbókasafnið um alla borg fyrir alla!</vt:lpstr>
      <vt:lpstr>Höfðingi Bókabíllinn</vt:lpstr>
    </vt:vector>
  </TitlesOfParts>
  <Company>UTM - Reykjavík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Guðrún Dís Jónatansdóttir</cp:lastModifiedBy>
  <cp:revision>12</cp:revision>
  <dcterms:created xsi:type="dcterms:W3CDTF">2016-10-31T13:19:20Z</dcterms:created>
  <dcterms:modified xsi:type="dcterms:W3CDTF">2019-04-10T09:08:30Z</dcterms:modified>
</cp:coreProperties>
</file>